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14C1C8-3656-4F5E-3B2E-E43ED7F7F94D}" v="21" dt="2020-09-07T14:00:26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08.09.2020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08.09.2020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08.09.2020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08.09.2020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08.09.2020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08.09.2020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08.09.2020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kwiat, drzewo, różowy, woda&#10;&#10;Opis wygenerowany automatycznie">
            <a:extLst>
              <a:ext uri="{FF2B5EF4-FFF2-40B4-BE49-F238E27FC236}">
                <a16:creationId xmlns:a16="http://schemas.microsoft.com/office/drawing/2014/main" id="{2C9E4F04-AC15-4246-9451-7745C8F9A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3925"/>
            <a:ext cx="12695663" cy="685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29002B-B748-49AF-A5EB-635CEBF11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ekst, mapa&#10;&#10;Opis wygenerowany automatycznie">
            <a:extLst>
              <a:ext uri="{FF2B5EF4-FFF2-40B4-BE49-F238E27FC236}">
                <a16:creationId xmlns:a16="http://schemas.microsoft.com/office/drawing/2014/main" id="{EE409EFB-2745-4658-87CA-B899E7361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00" y="4259"/>
            <a:ext cx="12196199" cy="6851069"/>
          </a:xfrm>
        </p:spPr>
      </p:pic>
    </p:spTree>
    <p:extLst>
      <p:ext uri="{BB962C8B-B14F-4D97-AF65-F5344CB8AC3E}">
        <p14:creationId xmlns:p14="http://schemas.microsoft.com/office/powerpoint/2010/main" val="32101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A7A30D-5BAC-40CE-8E19-0E38C8B48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wewnątrz, stół, żyjący, pomieszczenie&#10;&#10;Opis wygenerowany automatycznie">
            <a:extLst>
              <a:ext uri="{FF2B5EF4-FFF2-40B4-BE49-F238E27FC236}">
                <a16:creationId xmlns:a16="http://schemas.microsoft.com/office/drawing/2014/main" id="{0D347971-1FA1-4F38-92B5-0EDF2E1E4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00" y="4259"/>
            <a:ext cx="12196199" cy="6851069"/>
          </a:xfrm>
        </p:spPr>
      </p:pic>
    </p:spTree>
    <p:extLst>
      <p:ext uri="{BB962C8B-B14F-4D97-AF65-F5344CB8AC3E}">
        <p14:creationId xmlns:p14="http://schemas.microsoft.com/office/powerpoint/2010/main" val="4525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D7ABBB-463C-4B23-AEB2-137A8B28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wewnątrz, stół, pomieszczenie, żyjący&#10;&#10;Opis wygenerowany automatycznie">
            <a:extLst>
              <a:ext uri="{FF2B5EF4-FFF2-40B4-BE49-F238E27FC236}">
                <a16:creationId xmlns:a16="http://schemas.microsoft.com/office/drawing/2014/main" id="{0CE768D4-3323-4F1E-804E-96CC0521D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00" y="4259"/>
            <a:ext cx="12196199" cy="6851069"/>
          </a:xfrm>
        </p:spPr>
      </p:pic>
    </p:spTree>
    <p:extLst>
      <p:ext uri="{BB962C8B-B14F-4D97-AF65-F5344CB8AC3E}">
        <p14:creationId xmlns:p14="http://schemas.microsoft.com/office/powerpoint/2010/main" val="4127663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3D3942-105D-482E-8E76-D992EAE0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ptak, kwiat&#10;&#10;Opis wygenerowany automatycznie">
            <a:extLst>
              <a:ext uri="{FF2B5EF4-FFF2-40B4-BE49-F238E27FC236}">
                <a16:creationId xmlns:a16="http://schemas.microsoft.com/office/drawing/2014/main" id="{631C2E68-D350-41CD-BF83-5250F71AF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00" y="41430"/>
            <a:ext cx="12196199" cy="6851069"/>
          </a:xfrm>
        </p:spPr>
      </p:pic>
    </p:spTree>
    <p:extLst>
      <p:ext uri="{BB962C8B-B14F-4D97-AF65-F5344CB8AC3E}">
        <p14:creationId xmlns:p14="http://schemas.microsoft.com/office/powerpoint/2010/main" val="32197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16ED41-40F4-49DD-B9D5-275B5FECD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ławka, osoba, zewnętrzne, siedzi&#10;&#10;Opis wygenerowany automatycznie">
            <a:extLst>
              <a:ext uri="{FF2B5EF4-FFF2-40B4-BE49-F238E27FC236}">
                <a16:creationId xmlns:a16="http://schemas.microsoft.com/office/drawing/2014/main" id="{7A90519B-61B9-4ACB-8197-4522CF842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00" y="4259"/>
            <a:ext cx="12196199" cy="6851069"/>
          </a:xfrm>
        </p:spPr>
      </p:pic>
    </p:spTree>
    <p:extLst>
      <p:ext uri="{BB962C8B-B14F-4D97-AF65-F5344CB8AC3E}">
        <p14:creationId xmlns:p14="http://schemas.microsoft.com/office/powerpoint/2010/main" val="307511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E17800-8B88-4D9D-BC97-E38A553D0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63FBD71F-A854-437F-82C3-357D6AA1F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00" y="4259"/>
            <a:ext cx="12196199" cy="6851069"/>
          </a:xfrm>
        </p:spPr>
      </p:pic>
    </p:spTree>
    <p:extLst>
      <p:ext uri="{BB962C8B-B14F-4D97-AF65-F5344CB8AC3E}">
        <p14:creationId xmlns:p14="http://schemas.microsoft.com/office/powerpoint/2010/main" val="42057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1F921A-3462-4614-A3AA-8D05893B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rawa&#10;&#10;Opis wygenerowany automatycznie">
            <a:extLst>
              <a:ext uri="{FF2B5EF4-FFF2-40B4-BE49-F238E27FC236}">
                <a16:creationId xmlns:a16="http://schemas.microsoft.com/office/drawing/2014/main" id="{CE3247F8-4BE6-4711-A6D5-A6E608642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00" y="4259"/>
            <a:ext cx="12196199" cy="6851069"/>
          </a:xfrm>
        </p:spPr>
      </p:pic>
    </p:spTree>
    <p:extLst>
      <p:ext uri="{BB962C8B-B14F-4D97-AF65-F5344CB8AC3E}">
        <p14:creationId xmlns:p14="http://schemas.microsoft.com/office/powerpoint/2010/main" val="686490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podłoże, wewnątrz, osoba, pomieszczenie&#10;&#10;Opis wygenerowany automatycznie">
            <a:extLst>
              <a:ext uri="{FF2B5EF4-FFF2-40B4-BE49-F238E27FC236}">
                <a16:creationId xmlns:a16="http://schemas.microsoft.com/office/drawing/2014/main" id="{057FAFB9-496F-4CE3-9567-11DF3454F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2" y="4246"/>
            <a:ext cx="12200016" cy="687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3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25DD36-0498-43CE-B463-2442645AC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podłoże, wewnątrz, żyjący, pomieszczenie&#10;&#10;Opis wygenerowany automatycznie">
            <a:extLst>
              <a:ext uri="{FF2B5EF4-FFF2-40B4-BE49-F238E27FC236}">
                <a16:creationId xmlns:a16="http://schemas.microsoft.com/office/drawing/2014/main" id="{0B8C8ED1-B104-4EA2-A223-8D5F68611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00" y="4259"/>
            <a:ext cx="12196199" cy="6851069"/>
          </a:xfrm>
        </p:spPr>
      </p:pic>
    </p:spTree>
    <p:extLst>
      <p:ext uri="{BB962C8B-B14F-4D97-AF65-F5344CB8AC3E}">
        <p14:creationId xmlns:p14="http://schemas.microsoft.com/office/powerpoint/2010/main" val="385623555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17CBEC-CDF8-4A0C-AA35-DFC67F9C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mężczyzna, woda, samolot, ocean&#10;&#10;Opis wygenerowany automatycznie">
            <a:extLst>
              <a:ext uri="{FF2B5EF4-FFF2-40B4-BE49-F238E27FC236}">
                <a16:creationId xmlns:a16="http://schemas.microsoft.com/office/drawing/2014/main" id="{72976173-2CB7-4E91-AB79-24028717D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00" y="4259"/>
            <a:ext cx="12196199" cy="6878947"/>
          </a:xfrm>
        </p:spPr>
      </p:pic>
    </p:spTree>
    <p:extLst>
      <p:ext uri="{BB962C8B-B14F-4D97-AF65-F5344CB8AC3E}">
        <p14:creationId xmlns:p14="http://schemas.microsoft.com/office/powerpoint/2010/main" val="1865128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78045A-4D58-408F-B799-C4EFC2D9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stół, trawa, siedzi, tort&#10;&#10;Opis wygenerowany automatycznie">
            <a:extLst>
              <a:ext uri="{FF2B5EF4-FFF2-40B4-BE49-F238E27FC236}">
                <a16:creationId xmlns:a16="http://schemas.microsoft.com/office/drawing/2014/main" id="{D930CABC-DF4F-406B-8119-F1D90178B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00" y="4259"/>
            <a:ext cx="12196199" cy="6851069"/>
          </a:xfrm>
        </p:spPr>
      </p:pic>
    </p:spTree>
    <p:extLst>
      <p:ext uri="{BB962C8B-B14F-4D97-AF65-F5344CB8AC3E}">
        <p14:creationId xmlns:p14="http://schemas.microsoft.com/office/powerpoint/2010/main" val="160552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200C6DA-8389-4455-B8BB-641D83F5C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2" y="4246"/>
            <a:ext cx="12193857" cy="68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4394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Panoramiczny</PresentationFormat>
  <Paragraphs>0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Magdalena Zbyszyńska</dc:creator>
  <cp:lastModifiedBy>Magdalena Zbyszyńska</cp:lastModifiedBy>
  <cp:revision>23</cp:revision>
  <dcterms:created xsi:type="dcterms:W3CDTF">2020-09-07T13:52:45Z</dcterms:created>
  <dcterms:modified xsi:type="dcterms:W3CDTF">2020-09-08T08:30:33Z</dcterms:modified>
</cp:coreProperties>
</file>